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d9c67055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d9c67055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21b9794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521b9794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31" name="Google Shape;131;p13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" name="Google Shape;133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4" name="Google Shape;134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Google Shape;137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" name="Google Shape;138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9" name="Google Shape;139;p13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4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" name="Google Shape;143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4" name="Google Shape;144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7" name="Google Shape;147;p1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8" name="Google Shape;148;p1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9" name="Google Shape;149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54" name="Google Shape;154;p15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2087650" y="595025"/>
            <a:ext cx="7056350" cy="43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5"/>
          <p:cNvSpPr txBox="1"/>
          <p:nvPr>
            <p:ph type="ctrTitle"/>
          </p:nvPr>
        </p:nvSpPr>
        <p:spPr>
          <a:xfrm>
            <a:off x="3621075" y="1793125"/>
            <a:ext cx="4299300" cy="14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/>
              <a:t>Team 19</a:t>
            </a:r>
            <a:endParaRPr b="1" sz="7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</a:t>
            </a:r>
            <a:endParaRPr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/>
          <p:nvPr>
            <p:ph type="title"/>
          </p:nvPr>
        </p:nvSpPr>
        <p:spPr>
          <a:xfrm>
            <a:off x="193875" y="1145325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Team </a:t>
            </a:r>
            <a:br>
              <a:rPr b="1" lang="en"/>
            </a:br>
            <a:r>
              <a:rPr b="1" lang="en"/>
              <a:t>Member</a:t>
            </a:r>
            <a:endParaRPr b="1"/>
          </a:p>
        </p:txBody>
      </p:sp>
      <p:sp>
        <p:nvSpPr>
          <p:cNvPr id="161" name="Google Shape;161;p16"/>
          <p:cNvSpPr txBox="1"/>
          <p:nvPr>
            <p:ph idx="4294967295" type="subTitle"/>
          </p:nvPr>
        </p:nvSpPr>
        <p:spPr>
          <a:xfrm>
            <a:off x="2462025" y="261475"/>
            <a:ext cx="6568800" cy="43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●"/>
            </a:pPr>
            <a:r>
              <a:rPr b="1" lang="en" sz="2500">
                <a:latin typeface="Arial"/>
                <a:ea typeface="Arial"/>
                <a:cs typeface="Arial"/>
                <a:sym typeface="Arial"/>
              </a:rPr>
              <a:t>Tran Huynh An Duy</a:t>
            </a:r>
            <a:endParaRPr b="1" sz="2500"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●"/>
            </a:pPr>
            <a:r>
              <a:rPr b="1" lang="en" sz="2500">
                <a:latin typeface="Arial"/>
                <a:ea typeface="Arial"/>
                <a:cs typeface="Arial"/>
                <a:sym typeface="Arial"/>
              </a:rPr>
              <a:t>R Mudiyanselage Nayananjali Hansika Kumari Babalagama</a:t>
            </a:r>
            <a:endParaRPr b="1" sz="2500"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●"/>
            </a:pPr>
            <a:r>
              <a:rPr b="1" lang="en" sz="2500">
                <a:latin typeface="Arial"/>
                <a:ea typeface="Arial"/>
                <a:cs typeface="Arial"/>
                <a:sym typeface="Arial"/>
              </a:rPr>
              <a:t>Vo Dai Trang</a:t>
            </a:r>
            <a:endParaRPr b="1" sz="2500"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●"/>
            </a:pPr>
            <a:r>
              <a:rPr b="1" lang="en" sz="2500">
                <a:latin typeface="Arial"/>
                <a:ea typeface="Arial"/>
                <a:cs typeface="Arial"/>
                <a:sym typeface="Arial"/>
              </a:rPr>
              <a:t>Nuwani Vayama Nadhikani Fernand</a:t>
            </a:r>
            <a:endParaRPr b="1" sz="2500"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●"/>
            </a:pPr>
            <a:r>
              <a:rPr b="1" lang="en" sz="2500">
                <a:latin typeface="Arial"/>
                <a:ea typeface="Arial"/>
                <a:cs typeface="Arial"/>
                <a:sym typeface="Arial"/>
              </a:rPr>
              <a:t>Lu Liu</a:t>
            </a:r>
            <a:endParaRPr b="1" sz="2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type="title"/>
          </p:nvPr>
        </p:nvSpPr>
        <p:spPr>
          <a:xfrm>
            <a:off x="730000" y="126137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Calculation program</a:t>
            </a:r>
            <a:endParaRPr sz="3000"/>
          </a:p>
        </p:txBody>
      </p:sp>
      <p:sp>
        <p:nvSpPr>
          <p:cNvPr id="167" name="Google Shape;167;p17"/>
          <p:cNvSpPr txBox="1"/>
          <p:nvPr>
            <p:ph idx="2" type="body"/>
          </p:nvPr>
        </p:nvSpPr>
        <p:spPr>
          <a:xfrm>
            <a:off x="4770825" y="276850"/>
            <a:ext cx="4258800" cy="46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Build a basic calculator. The program should have a menu displayed for the user to choose from, where are listed basic operations:addition,subtraction multiplication,division, second power, square root, exit.The program should allow the user to choose the desired operation over and over again until user chooses to quit using it.</a:t>
            </a:r>
            <a:endParaRPr b="1" sz="2100">
              <a:highlight>
                <a:schemeClr val="dk1"/>
              </a:highlight>
            </a:endParaRPr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788" y="2619850"/>
            <a:ext cx="3231325" cy="19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Why team 19 choose this project?</a:t>
            </a:r>
            <a:endParaRPr/>
          </a:p>
        </p:txBody>
      </p:sp>
      <p:sp>
        <p:nvSpPr>
          <p:cNvPr id="174" name="Google Shape;174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Calculator is the basic application which we can re-collect all </a:t>
            </a:r>
            <a:r>
              <a:rPr lang="en" sz="1400"/>
              <a:t>knowledge</a:t>
            </a:r>
            <a:r>
              <a:rPr lang="en" sz="1400"/>
              <a:t> which </a:t>
            </a:r>
            <a:r>
              <a:rPr lang="en" sz="1400"/>
              <a:t>studying</a:t>
            </a:r>
            <a:r>
              <a:rPr lang="en" sz="1400"/>
              <a:t> in python and apply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/>
              <a:t>Easy to </a:t>
            </a:r>
            <a:r>
              <a:rPr lang="en" sz="1400"/>
              <a:t>understand</a:t>
            </a:r>
            <a:r>
              <a:rPr lang="en" sz="1400"/>
              <a:t> and execute for every member in team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9450" y="189800"/>
            <a:ext cx="5601724" cy="46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>
            <p:ph idx="4294967295" type="title"/>
          </p:nvPr>
        </p:nvSpPr>
        <p:spPr>
          <a:xfrm>
            <a:off x="237400" y="12957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Calculation workflow</a:t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Planning tasks for every members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Everyone have difference timezone, therefore need to have an </a:t>
            </a:r>
            <a:r>
              <a:rPr lang="en"/>
              <a:t>appropriate</a:t>
            </a:r>
            <a:r>
              <a:rPr lang="en"/>
              <a:t> meeting schedules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Logic of code  need to be </a:t>
            </a:r>
            <a:r>
              <a:rPr lang="en"/>
              <a:t>covered</a:t>
            </a:r>
            <a:r>
              <a:rPr lang="en"/>
              <a:t> the wrong input from end users. Ex: input text instead of number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Challenges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Teamwork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2"/>
          <p:cNvSpPr txBox="1"/>
          <p:nvPr>
            <p:ph idx="4294967295" type="title"/>
          </p:nvPr>
        </p:nvSpPr>
        <p:spPr>
          <a:xfrm>
            <a:off x="346425" y="4747100"/>
            <a:ext cx="48567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Flatform to follow tasks and communication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198" name="Google Shape;1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100" y="113425"/>
            <a:ext cx="3264824" cy="245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5402301" cy="436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7100" y="2643950"/>
            <a:ext cx="3266344" cy="199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Evaluation</a:t>
            </a:r>
            <a:endParaRPr sz="3000"/>
          </a:p>
        </p:txBody>
      </p:sp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went well?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Team well done for contributing in collaboration and communication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Program could satisfy all requirement functionalities from the topic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Improvement points: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The validation of input values should check as well after user choose any option.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Team need to research for other source control programs (ex: Google colab)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Practice more in Trello to update task status  efficiently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